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60"/>
  </p:normalViewPr>
  <p:slideViewPr>
    <p:cSldViewPr snapToGrid="0">
      <p:cViewPr varScale="1">
        <p:scale>
          <a:sx n="140" d="100"/>
          <a:sy n="140" d="100"/>
        </p:scale>
        <p:origin x="156" y="3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4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1"/>
          <p:cNvPicPr preferRelativeResize="0"/>
          <p:nvPr/>
        </p:nvPicPr>
        <p:blipFill rotWithShape="1">
          <a:blip r:embed="rId3">
            <a:alphaModFix/>
          </a:blip>
          <a:srcRect/>
          <a:stretch/>
        </p:blipFill>
        <p:spPr>
          <a:xfrm flipH="1">
            <a:off x="-1" y="3524434"/>
            <a:ext cx="5490579" cy="3333566"/>
          </a:xfrm>
          <a:prstGeom prst="rect">
            <a:avLst/>
          </a:prstGeom>
          <a:noFill/>
          <a:ln>
            <a:noFill/>
          </a:ln>
        </p:spPr>
      </p:pic>
      <p:sp>
        <p:nvSpPr>
          <p:cNvPr id="191" name="Google Shape;191;p11"/>
          <p:cNvSpPr txBox="1"/>
          <p:nvPr/>
        </p:nvSpPr>
        <p:spPr>
          <a:xfrm>
            <a:off x="1348131" y="1988840"/>
            <a:ext cx="4819877" cy="2936188"/>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dk1"/>
              </a:buClr>
              <a:buSzPts val="1100"/>
              <a:buFont typeface="Arial"/>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p>
          <a:p>
            <a:pPr marL="0" lvl="0" indent="0" algn="l" rtl="0">
              <a:lnSpc>
                <a:spcPct val="120000"/>
              </a:lnSpc>
              <a:spcBef>
                <a:spcPts val="0"/>
              </a:spcBef>
              <a:spcAft>
                <a:spcPts val="0"/>
              </a:spcAft>
              <a:buClr>
                <a:schemeClr val="dk1"/>
              </a:buClr>
              <a:buSzPts val="1100"/>
              <a:buFont typeface="Arial"/>
              <a:buNone/>
            </a:pPr>
            <a:endParaRPr lang="en-GB" dirty="0">
              <a:solidFill>
                <a:srgbClr val="595959"/>
              </a:solidFill>
              <a:latin typeface="Comic Sans MS" panose="030F0702030302020204" pitchFamily="66" charset="0"/>
              <a:ea typeface="Rubik"/>
              <a:cs typeface="Rubik"/>
              <a:sym typeface="Rubik"/>
            </a:endParaRPr>
          </a:p>
          <a:p>
            <a:pPr marL="0" lvl="0" indent="0" algn="l" rtl="0">
              <a:lnSpc>
                <a:spcPct val="120000"/>
              </a:lnSpc>
              <a:spcBef>
                <a:spcPts val="0"/>
              </a:spcBef>
              <a:spcAft>
                <a:spcPts val="0"/>
              </a:spcAft>
              <a:buNone/>
            </a:pPr>
            <a:r>
              <a:rPr lang="en-GB" dirty="0">
                <a:solidFill>
                  <a:srgbClr val="595959"/>
                </a:solidFill>
                <a:latin typeface="Comic Sans MS" panose="030F0702030302020204" pitchFamily="66" charset="0"/>
                <a:ea typeface="Rubik"/>
                <a:cs typeface="Rubik"/>
                <a:sym typeface="Rubik"/>
              </a:rPr>
              <a:t>Lorem ipsum </a:t>
            </a:r>
            <a:r>
              <a:rPr lang="en-GB" dirty="0" err="1">
                <a:solidFill>
                  <a:srgbClr val="595959"/>
                </a:solidFill>
                <a:latin typeface="Comic Sans MS" panose="030F0702030302020204" pitchFamily="66" charset="0"/>
                <a:ea typeface="Rubik"/>
                <a:cs typeface="Rubik"/>
                <a:sym typeface="Rubik"/>
              </a:rPr>
              <a:t>dolor</a:t>
            </a:r>
            <a:r>
              <a:rPr lang="en-GB" dirty="0">
                <a:solidFill>
                  <a:srgbClr val="595959"/>
                </a:solidFill>
                <a:latin typeface="Comic Sans MS" panose="030F0702030302020204" pitchFamily="66" charset="0"/>
                <a:ea typeface="Rubik"/>
                <a:cs typeface="Rubik"/>
                <a:sym typeface="Rubik"/>
              </a:rPr>
              <a:t> sit </a:t>
            </a:r>
            <a:r>
              <a:rPr lang="en-GB" dirty="0" err="1">
                <a:solidFill>
                  <a:srgbClr val="595959"/>
                </a:solidFill>
                <a:latin typeface="Comic Sans MS" panose="030F0702030302020204" pitchFamily="66" charset="0"/>
                <a:ea typeface="Rubik"/>
                <a:cs typeface="Rubik"/>
                <a:sym typeface="Rubik"/>
              </a:rPr>
              <a:t>amet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consectetur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adipiscing</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elit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sed</a:t>
            </a:r>
            <a:r>
              <a:rPr lang="en-GB" dirty="0">
                <a:solidFill>
                  <a:srgbClr val="595959"/>
                </a:solidFill>
                <a:latin typeface="Comic Sans MS" panose="030F0702030302020204" pitchFamily="66" charset="0"/>
                <a:ea typeface="Rubik"/>
                <a:cs typeface="Rubik"/>
                <a:sym typeface="Rubik"/>
              </a:rPr>
              <a:t> do </a:t>
            </a:r>
            <a:r>
              <a:rPr lang="en-GB" dirty="0" err="1">
                <a:solidFill>
                  <a:srgbClr val="595959"/>
                </a:solidFill>
                <a:latin typeface="Comic Sans MS" panose="030F0702030302020204" pitchFamily="66" charset="0"/>
                <a:ea typeface="Rubik"/>
                <a:cs typeface="Rubik"/>
                <a:sym typeface="Rubik"/>
              </a:rPr>
              <a:t>eiusmod</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tempor</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incididunt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labore</a:t>
            </a:r>
            <a:r>
              <a:rPr lang="en-GB" dirty="0">
                <a:solidFill>
                  <a:srgbClr val="595959"/>
                </a:solidFill>
                <a:latin typeface="Comic Sans MS" panose="030F0702030302020204" pitchFamily="66" charset="0"/>
                <a:ea typeface="Rubik"/>
                <a:cs typeface="Rubik"/>
                <a:sym typeface="Rubik"/>
              </a:rPr>
              <a:t> et dolore magna </a:t>
            </a:r>
            <a:r>
              <a:rPr lang="en-GB" dirty="0" err="1">
                <a:solidFill>
                  <a:srgbClr val="595959"/>
                </a:solidFill>
                <a:latin typeface="Comic Sans MS" panose="030F0702030302020204" pitchFamily="66" charset="0"/>
                <a:ea typeface="Rubik"/>
                <a:cs typeface="Rubik"/>
                <a:sym typeface="Rubik"/>
              </a:rPr>
              <a:t>aliqua</a:t>
            </a:r>
            <a:r>
              <a:rPr lang="en-GB" dirty="0">
                <a:solidFill>
                  <a:srgbClr val="595959"/>
                </a:solidFill>
                <a:latin typeface="Comic Sans MS" panose="030F0702030302020204" pitchFamily="66" charset="0"/>
                <a:ea typeface="Rubik"/>
                <a:cs typeface="Rubik"/>
                <a:sym typeface="Rubik"/>
              </a:rPr>
              <a:t>. Ut </a:t>
            </a:r>
            <a:r>
              <a:rPr lang="en-GB" dirty="0" err="1">
                <a:solidFill>
                  <a:srgbClr val="595959"/>
                </a:solidFill>
                <a:latin typeface="Comic Sans MS" panose="030F0702030302020204" pitchFamily="66" charset="0"/>
                <a:ea typeface="Rubik"/>
                <a:cs typeface="Rubik"/>
                <a:sym typeface="Rubik"/>
              </a:rPr>
              <a:t>enim</a:t>
            </a:r>
            <a:r>
              <a:rPr lang="en-GB" dirty="0">
                <a:solidFill>
                  <a:srgbClr val="595959"/>
                </a:solidFill>
                <a:latin typeface="Comic Sans MS" panose="030F0702030302020204" pitchFamily="66" charset="0"/>
                <a:ea typeface="Rubik"/>
                <a:cs typeface="Rubik"/>
                <a:sym typeface="Rubik"/>
              </a:rPr>
              <a:t> ad minim </a:t>
            </a:r>
            <a:r>
              <a:rPr lang="en-GB" dirty="0" err="1">
                <a:solidFill>
                  <a:srgbClr val="595959"/>
                </a:solidFill>
                <a:latin typeface="Comic Sans MS" panose="030F0702030302020204" pitchFamily="66" charset="0"/>
                <a:ea typeface="Rubik"/>
                <a:cs typeface="Rubik"/>
                <a:sym typeface="Rubik"/>
              </a:rPr>
              <a:t>veniam</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quis</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nostrud</a:t>
            </a:r>
            <a:r>
              <a:rPr lang="en-GB" dirty="0">
                <a:solidFill>
                  <a:srgbClr val="595959"/>
                </a:solidFill>
                <a:latin typeface="Comic Sans MS" panose="030F0702030302020204" pitchFamily="66" charset="0"/>
                <a:ea typeface="Rubik"/>
                <a:cs typeface="Rubik"/>
                <a:sym typeface="Rubik"/>
              </a:rPr>
              <a:t> exercitation </a:t>
            </a:r>
            <a:r>
              <a:rPr lang="en-GB" dirty="0" err="1">
                <a:solidFill>
                  <a:srgbClr val="595959"/>
                </a:solidFill>
                <a:latin typeface="Comic Sans MS" panose="030F0702030302020204" pitchFamily="66" charset="0"/>
                <a:ea typeface="Rubik"/>
                <a:cs typeface="Rubik"/>
                <a:sym typeface="Rubik"/>
              </a:rPr>
              <a:t>ullamco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laboris</a:t>
            </a:r>
            <a:r>
              <a:rPr lang="en-GB" dirty="0">
                <a:solidFill>
                  <a:srgbClr val="595959"/>
                </a:solidFill>
                <a:latin typeface="Comic Sans MS" panose="030F0702030302020204" pitchFamily="66" charset="0"/>
                <a:ea typeface="Rubik"/>
                <a:cs typeface="Rubik"/>
                <a:sym typeface="Rubik"/>
              </a:rPr>
              <a:t> nisi </a:t>
            </a:r>
            <a:r>
              <a:rPr lang="en-GB" dirty="0" err="1">
                <a:solidFill>
                  <a:srgbClr val="595959"/>
                </a:solidFill>
                <a:latin typeface="Comic Sans MS" panose="030F0702030302020204" pitchFamily="66" charset="0"/>
                <a:ea typeface="Rubik"/>
                <a:cs typeface="Rubik"/>
                <a:sym typeface="Rubik"/>
              </a:rPr>
              <a:t>ut</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aliquip</a:t>
            </a:r>
            <a:r>
              <a:rPr lang="en-GB" dirty="0">
                <a:solidFill>
                  <a:srgbClr val="595959"/>
                </a:solidFill>
                <a:latin typeface="Comic Sans MS" panose="030F0702030302020204" pitchFamily="66" charset="0"/>
                <a:ea typeface="Rubik"/>
                <a:cs typeface="Rubik"/>
                <a:sym typeface="Rubik"/>
              </a:rPr>
              <a:t> ex </a:t>
            </a:r>
            <a:r>
              <a:rPr lang="en-GB" dirty="0" err="1">
                <a:solidFill>
                  <a:srgbClr val="595959"/>
                </a:solidFill>
                <a:latin typeface="Comic Sans MS" panose="030F0702030302020204" pitchFamily="66" charset="0"/>
                <a:ea typeface="Rubik"/>
                <a:cs typeface="Rubik"/>
                <a:sym typeface="Rubik"/>
              </a:rPr>
              <a:t>ea</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commodo</a:t>
            </a:r>
            <a:r>
              <a:rPr lang="en-GB" dirty="0">
                <a:solidFill>
                  <a:srgbClr val="595959"/>
                </a:solidFill>
                <a:latin typeface="Comic Sans MS" panose="030F0702030302020204" pitchFamily="66" charset="0"/>
                <a:ea typeface="Rubik"/>
                <a:cs typeface="Rubik"/>
                <a:sym typeface="Rubik"/>
              </a:rPr>
              <a:t> </a:t>
            </a:r>
            <a:r>
              <a:rPr lang="en-GB" dirty="0" err="1">
                <a:solidFill>
                  <a:srgbClr val="595959"/>
                </a:solidFill>
                <a:latin typeface="Comic Sans MS" panose="030F0702030302020204" pitchFamily="66" charset="0"/>
                <a:ea typeface="Rubik"/>
                <a:cs typeface="Rubik"/>
                <a:sym typeface="Rubik"/>
              </a:rPr>
              <a:t>consequat</a:t>
            </a:r>
            <a:r>
              <a:rPr lang="en-GB" dirty="0">
                <a:solidFill>
                  <a:srgbClr val="595959"/>
                </a:solidFill>
                <a:latin typeface="Comic Sans MS" panose="030F0702030302020204" pitchFamily="66" charset="0"/>
                <a:ea typeface="Rubik"/>
                <a:cs typeface="Rubik"/>
                <a:sym typeface="Rubik"/>
              </a:rPr>
              <a:t>.</a:t>
            </a:r>
            <a:endParaRPr lang="en-GB" sz="1100" dirty="0">
              <a:solidFill>
                <a:srgbClr val="595959"/>
              </a:solidFill>
              <a:latin typeface="Comic Sans MS" panose="030F0702030302020204" pitchFamily="66" charset="0"/>
              <a:ea typeface="Rubik"/>
              <a:cs typeface="Rubik"/>
              <a:sym typeface="Rubik"/>
            </a:endParaRPr>
          </a:p>
        </p:txBody>
      </p:sp>
      <p:sp>
        <p:nvSpPr>
          <p:cNvPr id="192" name="Google Shape;192;p11"/>
          <p:cNvSpPr txBox="1"/>
          <p:nvPr/>
        </p:nvSpPr>
        <p:spPr>
          <a:xfrm>
            <a:off x="1348132" y="814307"/>
            <a:ext cx="7174076"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93" name="Google Shape;193;p11" descr="C:\Users\gelya\OneDrive\Рабочий стол\A_web_scholarship_head-01.png"/>
          <p:cNvPicPr preferRelativeResize="0"/>
          <p:nvPr/>
        </p:nvPicPr>
        <p:blipFill rotWithShape="1">
          <a:blip r:embed="rId4">
            <a:alphaModFix/>
          </a:blip>
          <a:srcRect/>
          <a:stretch/>
        </p:blipFill>
        <p:spPr>
          <a:xfrm>
            <a:off x="6388738" y="2132856"/>
            <a:ext cx="5803262" cy="4725144"/>
          </a:xfrm>
          <a:prstGeom prst="rect">
            <a:avLst/>
          </a:prstGeom>
          <a:noFill/>
          <a:ln>
            <a:noFill/>
          </a:ln>
        </p:spPr>
      </p:pic>
      <p:pic>
        <p:nvPicPr>
          <p:cNvPr id="194" name="Google Shape;194;p11"/>
          <p:cNvPicPr preferRelativeResize="0"/>
          <p:nvPr/>
        </p:nvPicPr>
        <p:blipFill rotWithShape="1">
          <a:blip r:embed="rId5">
            <a:alphaModFix/>
          </a:blip>
          <a:srcRect/>
          <a:stretch/>
        </p:blipFill>
        <p:spPr>
          <a:xfrm>
            <a:off x="7744943" y="-375586"/>
            <a:ext cx="1925223" cy="15464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00</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433708"/>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Comic Sans MS" panose="030F0702030302020204" pitchFamily="66" charset="0"/>
                <a:ea typeface="Rubik"/>
                <a:cs typeface="Rubik"/>
                <a:sym typeface="Rubik"/>
              </a:rPr>
              <a:t>Lesson plan:</a:t>
            </a:r>
          </a:p>
        </p:txBody>
      </p:sp>
      <p:pic>
        <p:nvPicPr>
          <p:cNvPr id="11" name="Рисунок 10">
            <a:extLst>
              <a:ext uri="{FF2B5EF4-FFF2-40B4-BE49-F238E27FC236}">
                <a16:creationId xmlns:a16="http://schemas.microsoft.com/office/drawing/2014/main" id="{39DD7185-9260-43F7-974A-20B7803307CE}"/>
              </a:ext>
            </a:extLst>
          </p:cNvPr>
          <p:cNvPicPr>
            <a:picLocks noChangeAspect="1"/>
          </p:cNvPicPr>
          <p:nvPr/>
        </p:nvPicPr>
        <p:blipFill>
          <a:blip r:embed="rId5"/>
          <a:stretch>
            <a:fillRect/>
          </a:stretch>
        </p:blipFill>
        <p:spPr>
          <a:xfrm>
            <a:off x="7229524" y="2027096"/>
            <a:ext cx="4533900" cy="4305300"/>
          </a:xfrm>
          <a:prstGeom prst="rect">
            <a:avLst/>
          </a:prstGeom>
        </p:spPr>
      </p:pic>
      <p:sp>
        <p:nvSpPr>
          <p:cNvPr id="13" name="TextBox 12">
            <a:extLst>
              <a:ext uri="{FF2B5EF4-FFF2-40B4-BE49-F238E27FC236}">
                <a16:creationId xmlns:a16="http://schemas.microsoft.com/office/drawing/2014/main" id="{A4F5772A-62E3-41B1-9036-DCEDD5E74383}"/>
              </a:ext>
            </a:extLst>
          </p:cNvPr>
          <p:cNvSpPr txBox="1"/>
          <p:nvPr/>
        </p:nvSpPr>
        <p:spPr>
          <a:xfrm>
            <a:off x="566762" y="1556792"/>
            <a:ext cx="6096000" cy="757130"/>
          </a:xfrm>
          <a:prstGeom prst="rect">
            <a:avLst/>
          </a:prstGeom>
          <a:noFill/>
        </p:spPr>
        <p:txBody>
          <a:bodyPr wrap="square">
            <a:spAutoFit/>
          </a:bodyPr>
          <a:lstStyle/>
          <a:p>
            <a:pPr marL="0" marR="0" lvl="0" indent="0" algn="ctr" rtl="0">
              <a:lnSpc>
                <a:spcPct val="90000"/>
              </a:lnSpc>
              <a:spcBef>
                <a:spcPts val="0"/>
              </a:spcBef>
              <a:spcAft>
                <a:spcPts val="0"/>
              </a:spcAft>
              <a:buClr>
                <a:schemeClr val="dk1"/>
              </a:buClr>
              <a:buSzPts val="4400"/>
              <a:buFont typeface="Calibri"/>
              <a:buNone/>
            </a:pP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Lorem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3"/>
          <p:cNvSpPr/>
          <p:nvPr/>
        </p:nvSpPr>
        <p:spPr>
          <a:xfrm>
            <a:off x="3763973" y="2976202"/>
            <a:ext cx="841496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5249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562141" y="1666362"/>
            <a:ext cx="4104456" cy="3250729"/>
          </a:xfrm>
          <a:prstGeom prst="rect">
            <a:avLst/>
          </a:prstGeom>
          <a:noFill/>
          <a:ln>
            <a:noFill/>
          </a:ln>
        </p:spPr>
      </p:pic>
      <p:sp>
        <p:nvSpPr>
          <p:cNvPr id="123" name="Google Shape;123;p4"/>
          <p:cNvSpPr txBox="1"/>
          <p:nvPr/>
        </p:nvSpPr>
        <p:spPr>
          <a:xfrm>
            <a:off x="5401862" y="814307"/>
            <a:ext cx="5781250" cy="713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5" name="TextBox 4">
            <a:extLst>
              <a:ext uri="{FF2B5EF4-FFF2-40B4-BE49-F238E27FC236}">
                <a16:creationId xmlns:a16="http://schemas.microsoft.com/office/drawing/2014/main" id="{7D28DD8F-112A-481F-8BFC-CFA9E2001610}"/>
              </a:ext>
            </a:extLst>
          </p:cNvPr>
          <p:cNvSpPr txBox="1"/>
          <p:nvPr/>
        </p:nvSpPr>
        <p:spPr>
          <a:xfrm>
            <a:off x="5401862" y="1737799"/>
            <a:ext cx="6280150" cy="338240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lang="en-GB"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endParaRPr lang="en-GB"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0" y="2690757"/>
            <a:ext cx="12235036" cy="4274487"/>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pic>
        <p:nvPicPr>
          <p:cNvPr id="131" name="Google Shape;131;p5" descr="C:\Users\gelya\OneDrive\Рабочий стол\A_web_courses_Header_ill-01.png"/>
          <p:cNvPicPr preferRelativeResize="0"/>
          <p:nvPr/>
        </p:nvPicPr>
        <p:blipFill rotWithShape="1">
          <a:blip r:embed="rId3">
            <a:alphaModFix/>
          </a:blip>
          <a:srcRect/>
          <a:stretch/>
        </p:blipFill>
        <p:spPr>
          <a:xfrm>
            <a:off x="8293100" y="447903"/>
            <a:ext cx="3551177" cy="3095398"/>
          </a:xfrm>
          <a:prstGeom prst="rect">
            <a:avLst/>
          </a:prstGeom>
          <a:noFill/>
          <a:ln>
            <a:noFill/>
          </a:ln>
        </p:spPr>
      </p:pic>
      <p:sp>
        <p:nvSpPr>
          <p:cNvPr id="129" name="Google Shape;129;p5"/>
          <p:cNvSpPr/>
          <p:nvPr/>
        </p:nvSpPr>
        <p:spPr>
          <a:xfrm>
            <a:off x="727825" y="706117"/>
            <a:ext cx="43382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FF6D54"/>
                </a:solidFill>
                <a:latin typeface="Comic Sans MS" panose="030F0702030302020204" pitchFamily="66" charset="0"/>
                <a:ea typeface="Rubik Light"/>
                <a:cs typeface="Rubik Light"/>
                <a:sym typeface="Rubik Light"/>
              </a:rPr>
              <a:t>Lorem ipsum </a:t>
            </a:r>
            <a:r>
              <a:rPr lang="en-GB" sz="2000" b="0" i="0" u="none" strike="noStrike" cap="none" dirty="0" err="1">
                <a:solidFill>
                  <a:srgbClr val="FF6D54"/>
                </a:solidFill>
                <a:latin typeface="Comic Sans MS" panose="030F0702030302020204" pitchFamily="66" charset="0"/>
                <a:ea typeface="Rubik Light"/>
                <a:cs typeface="Rubik Light"/>
                <a:sym typeface="Rubik Light"/>
              </a:rPr>
              <a:t>dolor</a:t>
            </a:r>
            <a:r>
              <a:rPr lang="en-GB" sz="2000" b="0" i="0" u="none" strike="noStrike" cap="none" dirty="0">
                <a:solidFill>
                  <a:srgbClr val="FF6D54"/>
                </a:solidFill>
                <a:latin typeface="Comic Sans MS" panose="030F0702030302020204" pitchFamily="66" charset="0"/>
                <a:ea typeface="Rubik Light"/>
                <a:cs typeface="Rubik Light"/>
                <a:sym typeface="Rubik Light"/>
              </a:rPr>
              <a:t> sit </a:t>
            </a:r>
            <a:r>
              <a:rPr lang="en-GB" sz="2000" b="0" i="0" u="none" strike="noStrike" cap="none" dirty="0" err="1">
                <a:solidFill>
                  <a:srgbClr val="FF6D54"/>
                </a:solidFill>
                <a:latin typeface="Comic Sans MS" panose="030F0702030302020204" pitchFamily="66" charset="0"/>
                <a:ea typeface="Rubik Light"/>
                <a:cs typeface="Rubik Light"/>
                <a:sym typeface="Rubik Light"/>
              </a:rPr>
              <a:t>amet</a:t>
            </a:r>
            <a:endParaRPr sz="2000" b="0" i="0" u="none" strike="noStrike" cap="none" dirty="0">
              <a:solidFill>
                <a:srgbClr val="FF6D54"/>
              </a:solidFill>
              <a:latin typeface="Comic Sans MS" panose="030F0702030302020204" pitchFamily="66" charset="0"/>
              <a:ea typeface="Rubik Light"/>
              <a:cs typeface="Rubik Light"/>
              <a:sym typeface="Rubik Light"/>
            </a:endParaRPr>
          </a:p>
        </p:txBody>
      </p:sp>
      <p:sp>
        <p:nvSpPr>
          <p:cNvPr id="130" name="Google Shape;130;p5"/>
          <p:cNvSpPr txBox="1"/>
          <p:nvPr/>
        </p:nvSpPr>
        <p:spPr>
          <a:xfrm>
            <a:off x="727825" y="3496908"/>
            <a:ext cx="5472600" cy="1331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a:t>
            </a: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r>
              <a:rPr lang="en-GB" sz="1400" b="0" i="0" u="none" strike="noStrike" cap="none" dirty="0">
                <a:solidFill>
                  <a:srgbClr val="595959"/>
                </a:solidFill>
                <a:latin typeface="Comic Sans MS" panose="030F0702030302020204" pitchFamily="66" charset="0"/>
                <a:ea typeface="Rubik"/>
                <a:cs typeface="Rubik"/>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993</Words>
  <Application>Microsoft Office PowerPoint</Application>
  <PresentationFormat>Широкоэкранный</PresentationFormat>
  <Paragraphs>139</Paragraphs>
  <Slides>26</Slides>
  <Notes>26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26</vt:i4>
      </vt:variant>
    </vt:vector>
  </HeadingPairs>
  <TitlesOfParts>
    <vt:vector size="31" baseType="lpstr">
      <vt:lpstr>Wingdings</vt:lpstr>
      <vt:lpstr>Arial</vt:lpstr>
      <vt:lpstr>Calibri</vt:lpstr>
      <vt:lpstr>Comic Sans MS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35</cp:revision>
  <dcterms:modified xsi:type="dcterms:W3CDTF">2021-11-09T22:51:02Z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